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3" r:id="rId1"/>
  </p:sldMasterIdLst>
  <p:notesMasterIdLst>
    <p:notesMasterId r:id="rId103"/>
  </p:notesMasterIdLst>
  <p:sldIdLst>
    <p:sldId id="256" r:id="rId2"/>
    <p:sldId id="266" r:id="rId3"/>
    <p:sldId id="306" r:id="rId4"/>
    <p:sldId id="300" r:id="rId5"/>
    <p:sldId id="267" r:id="rId6"/>
    <p:sldId id="276" r:id="rId7"/>
    <p:sldId id="277" r:id="rId8"/>
    <p:sldId id="278" r:id="rId9"/>
    <p:sldId id="279" r:id="rId10"/>
    <p:sldId id="301" r:id="rId11"/>
    <p:sldId id="302" r:id="rId12"/>
    <p:sldId id="303" r:id="rId13"/>
    <p:sldId id="304" r:id="rId14"/>
    <p:sldId id="307" r:id="rId15"/>
    <p:sldId id="308" r:id="rId16"/>
    <p:sldId id="314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2" r:id="rId52"/>
    <p:sldId id="351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360" r:id="rId61"/>
    <p:sldId id="361" r:id="rId62"/>
    <p:sldId id="362" r:id="rId63"/>
    <p:sldId id="363" r:id="rId64"/>
    <p:sldId id="364" r:id="rId65"/>
    <p:sldId id="365" r:id="rId66"/>
    <p:sldId id="366" r:id="rId67"/>
    <p:sldId id="367" r:id="rId68"/>
    <p:sldId id="368" r:id="rId69"/>
    <p:sldId id="369" r:id="rId70"/>
    <p:sldId id="370" r:id="rId71"/>
    <p:sldId id="371" r:id="rId72"/>
    <p:sldId id="372" r:id="rId73"/>
    <p:sldId id="373" r:id="rId74"/>
    <p:sldId id="375" r:id="rId75"/>
    <p:sldId id="376" r:id="rId76"/>
    <p:sldId id="377" r:id="rId77"/>
    <p:sldId id="378" r:id="rId78"/>
    <p:sldId id="379" r:id="rId79"/>
    <p:sldId id="380" r:id="rId80"/>
    <p:sldId id="381" r:id="rId81"/>
    <p:sldId id="382" r:id="rId82"/>
    <p:sldId id="383" r:id="rId83"/>
    <p:sldId id="385" r:id="rId84"/>
    <p:sldId id="387" r:id="rId85"/>
    <p:sldId id="388" r:id="rId86"/>
    <p:sldId id="390" r:id="rId87"/>
    <p:sldId id="391" r:id="rId88"/>
    <p:sldId id="392" r:id="rId89"/>
    <p:sldId id="393" r:id="rId90"/>
    <p:sldId id="394" r:id="rId91"/>
    <p:sldId id="395" r:id="rId92"/>
    <p:sldId id="396" r:id="rId93"/>
    <p:sldId id="397" r:id="rId94"/>
    <p:sldId id="398" r:id="rId95"/>
    <p:sldId id="399" r:id="rId96"/>
    <p:sldId id="400" r:id="rId97"/>
    <p:sldId id="401" r:id="rId98"/>
    <p:sldId id="402" r:id="rId99"/>
    <p:sldId id="403" r:id="rId100"/>
    <p:sldId id="404" r:id="rId101"/>
    <p:sldId id="405" r:id="rId102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89003" autoAdjust="0"/>
  </p:normalViewPr>
  <p:slideViewPr>
    <p:cSldViewPr snapToGrid="0">
      <p:cViewPr varScale="1">
        <p:scale>
          <a:sx n="81" d="100"/>
          <a:sy n="81" d="100"/>
        </p:scale>
        <p:origin x="7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65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B6AA7B4A-9B22-4E57-BBC7-1B4BF256769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B5C7BA6-85A6-40E5-9776-C66A599CE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09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41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03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94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85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8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78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78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0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07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42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6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23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30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80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66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81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97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9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13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97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71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90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4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9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C7BA6-85A6-40E5-9776-C66A599CE1E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0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6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6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44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47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91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0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89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1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1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5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4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4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4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8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9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CA37E57-8A51-46EA-8324-D39429E2280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FD90B7D-8DC3-46C0-9904-8B319F15F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3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  <p:sldLayoutId id="2147484285" r:id="rId12"/>
    <p:sldLayoutId id="2147484286" r:id="rId13"/>
    <p:sldLayoutId id="2147484287" r:id="rId14"/>
    <p:sldLayoutId id="2147484288" r:id="rId15"/>
    <p:sldLayoutId id="2147484289" r:id="rId16"/>
    <p:sldLayoutId id="21474842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jpg"/><Relationship Id="rId4" Type="http://schemas.openxmlformats.org/officeDocument/2006/relationships/image" Target="../media/image251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5.jpg"/><Relationship Id="rId4" Type="http://schemas.openxmlformats.org/officeDocument/2006/relationships/image" Target="../media/image25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g"/><Relationship Id="rId4" Type="http://schemas.openxmlformats.org/officeDocument/2006/relationships/image" Target="../media/image17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g"/><Relationship Id="rId3" Type="http://schemas.openxmlformats.org/officeDocument/2006/relationships/image" Target="../media/image183.jpg"/><Relationship Id="rId7" Type="http://schemas.openxmlformats.org/officeDocument/2006/relationships/image" Target="../media/image18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g"/><Relationship Id="rId5" Type="http://schemas.openxmlformats.org/officeDocument/2006/relationships/image" Target="../media/image185.jpg"/><Relationship Id="rId4" Type="http://schemas.openxmlformats.org/officeDocument/2006/relationships/image" Target="../media/image18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g"/><Relationship Id="rId4" Type="http://schemas.openxmlformats.org/officeDocument/2006/relationships/image" Target="../media/image190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g"/><Relationship Id="rId4" Type="http://schemas.openxmlformats.org/officeDocument/2006/relationships/image" Target="../media/image193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jpg"/><Relationship Id="rId4" Type="http://schemas.openxmlformats.org/officeDocument/2006/relationships/image" Target="../media/image196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jpg"/><Relationship Id="rId4" Type="http://schemas.openxmlformats.org/officeDocument/2006/relationships/image" Target="../media/image199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7" Type="http://schemas.openxmlformats.org/officeDocument/2006/relationships/image" Target="../media/image20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g"/><Relationship Id="rId5" Type="http://schemas.openxmlformats.org/officeDocument/2006/relationships/image" Target="../media/image203.jpg"/><Relationship Id="rId4" Type="http://schemas.openxmlformats.org/officeDocument/2006/relationships/image" Target="../media/image20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7" Type="http://schemas.openxmlformats.org/officeDocument/2006/relationships/image" Target="../media/image2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g"/><Relationship Id="rId5" Type="http://schemas.openxmlformats.org/officeDocument/2006/relationships/image" Target="../media/image218.jpg"/><Relationship Id="rId4" Type="http://schemas.openxmlformats.org/officeDocument/2006/relationships/image" Target="../media/image2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jpg"/><Relationship Id="rId4" Type="http://schemas.openxmlformats.org/officeDocument/2006/relationships/image" Target="../media/image228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jpg"/><Relationship Id="rId4" Type="http://schemas.openxmlformats.org/officeDocument/2006/relationships/image" Target="../media/image233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jpg"/><Relationship Id="rId4" Type="http://schemas.openxmlformats.org/officeDocument/2006/relationships/image" Target="../media/image236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40.jpg"/><Relationship Id="rId4" Type="http://schemas.openxmlformats.org/officeDocument/2006/relationships/image" Target="../media/image239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jpg"/><Relationship Id="rId5" Type="http://schemas.openxmlformats.org/officeDocument/2006/relationships/image" Target="../media/image244.jpg"/><Relationship Id="rId4" Type="http://schemas.openxmlformats.org/officeDocument/2006/relationships/image" Target="../media/image243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jpg"/><Relationship Id="rId5" Type="http://schemas.openxmlformats.org/officeDocument/2006/relationships/image" Target="../media/image248.jpg"/><Relationship Id="rId4" Type="http://schemas.openxmlformats.org/officeDocument/2006/relationships/image" Target="../media/image2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D4EB87-FE03-09D1-FF73-9953B256E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18" y="4093481"/>
            <a:ext cx="1891861" cy="198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673454" y="1858771"/>
            <a:ext cx="621829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a-IR" sz="2000" b="1" dirty="0" smtClean="0">
                <a:solidFill>
                  <a:schemeClr val="bg1"/>
                </a:solidFill>
                <a:latin typeface="Sahel" panose="020B0603030804020204" pitchFamily="34" charset="-78"/>
                <a:cs typeface="B Mitra" panose="00000400000000000000" pitchFamily="2" charset="-78"/>
              </a:rPr>
              <a:t>عملـکرد </a:t>
            </a:r>
            <a:r>
              <a:rPr lang="fa-IR" sz="2000" b="1" dirty="0">
                <a:solidFill>
                  <a:schemeClr val="bg1"/>
                </a:solidFill>
                <a:latin typeface="Sahel" panose="020B0603030804020204" pitchFamily="34" charset="-78"/>
                <a:cs typeface="B Mitra" panose="00000400000000000000" pitchFamily="2" charset="-78"/>
              </a:rPr>
              <a:t>سازمان فرهنـگی اجتمـاعی ورزشی شهـرداری </a:t>
            </a:r>
            <a:r>
              <a:rPr lang="fa-IR" sz="2000" b="1" dirty="0" smtClean="0">
                <a:solidFill>
                  <a:schemeClr val="bg1"/>
                </a:solidFill>
                <a:latin typeface="Sahel" panose="020B0603030804020204" pitchFamily="34" charset="-78"/>
                <a:cs typeface="B Mitra" panose="00000400000000000000" pitchFamily="2" charset="-78"/>
              </a:rPr>
              <a:t>بنـدرعباس </a:t>
            </a:r>
          </a:p>
          <a:p>
            <a:pPr algn="ctr">
              <a:lnSpc>
                <a:spcPct val="200000"/>
              </a:lnSpc>
            </a:pPr>
            <a:r>
              <a:rPr lang="fa-IR" sz="2000" b="1" dirty="0" smtClean="0">
                <a:solidFill>
                  <a:schemeClr val="bg1"/>
                </a:solidFill>
                <a:latin typeface="Sahel" panose="020B0603030804020204" pitchFamily="34" charset="-78"/>
                <a:cs typeface="B Mitra" panose="00000400000000000000" pitchFamily="2" charset="-78"/>
              </a:rPr>
              <a:t>سال 1404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72855" y="1745996"/>
            <a:ext cx="4424856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solidFill>
                  <a:srgbClr val="C00000"/>
                </a:solidFill>
                <a:latin typeface="Sahel" panose="020B0603030804020204" pitchFamily="34" charset="-78"/>
                <a:cs typeface="B Mitra" panose="00000400000000000000" pitchFamily="2" charset="-78"/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8792" y="921717"/>
            <a:ext cx="1010044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کلاس اخلاق و قرآن در سازمان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94" y="2822491"/>
            <a:ext cx="4155312" cy="309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78" y="2822491"/>
            <a:ext cx="3966016" cy="309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3" b="14623"/>
          <a:stretch/>
        </p:blipFill>
        <p:spPr>
          <a:xfrm>
            <a:off x="462987" y="2822491"/>
            <a:ext cx="3071392" cy="300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8837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7528" y="1249660"/>
            <a:ext cx="9666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کارگاه پیشگیری از معلولیت دوران سالمندی باحضور خانواده ها در </a:t>
            </a:r>
            <a:r>
              <a:rPr lang="fa-IR" sz="2000" b="1">
                <a:solidFill>
                  <a:schemeClr val="bg1"/>
                </a:solidFill>
                <a:cs typeface="B Mitra" panose="00000400000000000000" pitchFamily="2" charset="-78"/>
              </a:rPr>
              <a:t>فرهنگسرای </a:t>
            </a:r>
            <a:r>
              <a:rPr lang="fa-IR" sz="2000" b="1" smtClean="0">
                <a:solidFill>
                  <a:schemeClr val="bg1"/>
                </a:solidFill>
                <a:cs typeface="B Mitra" panose="00000400000000000000" pitchFamily="2" charset="-78"/>
              </a:rPr>
              <a:t>دوراهی ایسینی </a:t>
            </a: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 شد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1" y="2861952"/>
            <a:ext cx="3738199" cy="280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40" y="2861951"/>
            <a:ext cx="3717530" cy="2787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69" y="2861952"/>
            <a:ext cx="3672993" cy="2753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8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1921" y="936492"/>
            <a:ext cx="966651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جلسه آموزشی پیشگیری از بیماری‌های ناشی از پشه آئدس </a:t>
            </a:r>
            <a:endParaRPr lang="fa-IR" sz="2000" b="1" dirty="0" smtClean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در </a:t>
            </a: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مسجد جامع امیرالمؤمنین (ع) محله ششصد دستگاه بندرعباس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520" y="2432791"/>
            <a:ext cx="2484659" cy="343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8" y="2409041"/>
            <a:ext cx="4607627" cy="345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b="13283"/>
          <a:stretch/>
        </p:blipFill>
        <p:spPr>
          <a:xfrm>
            <a:off x="851921" y="2422566"/>
            <a:ext cx="3031317" cy="33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132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8792" y="1016307"/>
            <a:ext cx="1010044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 محفل انس با قرآن در فرهنگسراهای گلستان بمناسبت ماه مبارک رمضان و عید نوروز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2" y="2858815"/>
            <a:ext cx="3689129" cy="281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51" y="2858814"/>
            <a:ext cx="3752194" cy="281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8" y="2858814"/>
            <a:ext cx="3752192" cy="281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0804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8792" y="921717"/>
            <a:ext cx="1010044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رونمایی از کوچه فرهنگ شهدایی شهید آرمات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/>
          <a:stretch/>
        </p:blipFill>
        <p:spPr>
          <a:xfrm>
            <a:off x="336330" y="3152168"/>
            <a:ext cx="3608683" cy="261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21" y="3152020"/>
            <a:ext cx="3904566" cy="2602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3"/>
          <a:stretch/>
        </p:blipFill>
        <p:spPr>
          <a:xfrm>
            <a:off x="4035971" y="3142444"/>
            <a:ext cx="3699643" cy="261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9425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075" y="990789"/>
            <a:ext cx="10100442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بازدید حوزه مقاومت بسیج شهید مدافع حرم عبدالحمید سالاری شهرک پیامبراعظم (ص) و  برگزاری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محفل انس با قرآن به مناسبت ماه مبارک 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رمضان و عید نوروز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در مرکز اسناد تاریخی شهرداری بندرعباس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r="8979"/>
          <a:stretch/>
        </p:blipFill>
        <p:spPr>
          <a:xfrm>
            <a:off x="7451834" y="2627033"/>
            <a:ext cx="4309241" cy="286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3" y="2627033"/>
            <a:ext cx="3816212" cy="286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/>
          <a:stretch/>
        </p:blipFill>
        <p:spPr>
          <a:xfrm>
            <a:off x="4335612" y="2627033"/>
            <a:ext cx="3023805" cy="286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912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5007" y="1065669"/>
            <a:ext cx="1010044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یادواره ام الشهداء فاطمه نیک در مسجد حمزه (ع)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/>
          <a:stretch/>
        </p:blipFill>
        <p:spPr>
          <a:xfrm>
            <a:off x="515007" y="2975174"/>
            <a:ext cx="3153052" cy="263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36" y="2975175"/>
            <a:ext cx="3591031" cy="263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68" y="2975174"/>
            <a:ext cx="4333515" cy="263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291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8378" y="1100393"/>
            <a:ext cx="1010044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پشتیبانی های انجام شده: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42" y="3127891"/>
            <a:ext cx="10100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b="1" dirty="0" smtClean="0">
                <a:cs typeface="B Mitra" panose="00000400000000000000" pitchFamily="2" charset="-78"/>
              </a:rPr>
              <a:t>پشتیبانی از مراسم روز جهانی قدس، عید سعید فطر، 12 فروردین روز جمهوری اسلامی، برنامه های شب های قدر</a:t>
            </a:r>
          </a:p>
          <a:p>
            <a:pPr algn="r" rtl="1">
              <a:lnSpc>
                <a:spcPct val="200000"/>
              </a:lnSpc>
            </a:pPr>
            <a:r>
              <a:rPr lang="fa-IR" b="1" dirty="0" smtClean="0">
                <a:cs typeface="B Mitra" panose="00000400000000000000" pitchFamily="2" charset="-78"/>
              </a:rPr>
              <a:t>شامل: چاپ بنر، تامین هدایا و جوایز مسابقات ورزشی محلات، سیستم صوت </a:t>
            </a:r>
            <a:endParaRPr lang="fa-IR" b="1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1532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87086" y="1294261"/>
            <a:ext cx="7101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برگزاری کارگروه جوانی جمعیت و جلوگیری از آسیب های سقط عمدی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6" y="2651278"/>
            <a:ext cx="4741059" cy="3555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"/>
          <a:stretch/>
        </p:blipFill>
        <p:spPr>
          <a:xfrm>
            <a:off x="5737755" y="2651278"/>
            <a:ext cx="4951265" cy="3539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08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84096" y="1377389"/>
            <a:ext cx="7101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برگزاری ورکشاپ طعم ها در فرهنگسرای برکه گرد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9"/>
          <a:stretch/>
        </p:blipFill>
        <p:spPr>
          <a:xfrm>
            <a:off x="896321" y="2561791"/>
            <a:ext cx="5138443" cy="2990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r="10362"/>
          <a:stretch/>
        </p:blipFill>
        <p:spPr>
          <a:xfrm>
            <a:off x="6161292" y="2561791"/>
            <a:ext cx="4916612" cy="2990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34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5967" y="1258636"/>
            <a:ext cx="7101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برگزاری مسابقه نقاشی به مناسبت روز ملی خلیج فارس در فرهنگسرای گلستان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07"/>
          <a:stretch/>
        </p:blipFill>
        <p:spPr>
          <a:xfrm>
            <a:off x="1128260" y="2335923"/>
            <a:ext cx="4063850" cy="399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99" y="2350147"/>
            <a:ext cx="2939612" cy="3919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500" y="2354134"/>
            <a:ext cx="2936621" cy="391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605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95211" y="1345859"/>
            <a:ext cx="7101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برگزاری مراسم معنوی برای کودکان کار بمناسبت روز جهانی کارگر و دهه کرامت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10" y="2293882"/>
            <a:ext cx="4248807" cy="424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22" y="2293881"/>
            <a:ext cx="4962854" cy="223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3"/>
          <a:stretch/>
        </p:blipFill>
        <p:spPr>
          <a:xfrm>
            <a:off x="6167602" y="4579716"/>
            <a:ext cx="4962854" cy="186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36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2687" y="929862"/>
            <a:ext cx="10100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محفل انس باقرآن و ویژه برنامه فرهنگی در کوی 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ملت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 </a:t>
            </a:r>
            <a:endParaRPr lang="fa-IR" b="1" dirty="0" smtClean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بمناسبت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ماه مبارک رمضان و ولادت امام حسن مجتبی (ع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) و عید نوروز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8" y="2133349"/>
            <a:ext cx="3887728" cy="259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13277"/>
          <a:stretch/>
        </p:blipFill>
        <p:spPr>
          <a:xfrm>
            <a:off x="4444678" y="2183752"/>
            <a:ext cx="3194612" cy="2540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/>
          <a:stretch/>
        </p:blipFill>
        <p:spPr>
          <a:xfrm>
            <a:off x="7743463" y="4664596"/>
            <a:ext cx="3494188" cy="2036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90" y="2245460"/>
            <a:ext cx="3609935" cy="2405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6"/>
          <a:stretch/>
        </p:blipFill>
        <p:spPr>
          <a:xfrm>
            <a:off x="661122" y="4677855"/>
            <a:ext cx="3783556" cy="2041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4"/>
          <a:stretch/>
        </p:blipFill>
        <p:spPr>
          <a:xfrm>
            <a:off x="4444679" y="4716683"/>
            <a:ext cx="3194612" cy="193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11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95211" y="1345859"/>
            <a:ext cx="7101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برگزاری جلسه در خصوص عفاف و حجاب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10" y="2995447"/>
            <a:ext cx="3681336" cy="276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5" y="2995447"/>
            <a:ext cx="3626962" cy="2719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3" b="13515"/>
          <a:stretch/>
        </p:blipFill>
        <p:spPr>
          <a:xfrm>
            <a:off x="8095680" y="2995447"/>
            <a:ext cx="3570804" cy="2774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59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95211" y="1345859"/>
            <a:ext cx="7101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مراسم ولادت امام رضا (ع) در امامزاده سید مظفر(ع)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0" y="2878960"/>
            <a:ext cx="3762705" cy="250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7" y="2878960"/>
            <a:ext cx="3823466" cy="254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r="10412"/>
          <a:stretch/>
        </p:blipFill>
        <p:spPr>
          <a:xfrm>
            <a:off x="4416646" y="2889469"/>
            <a:ext cx="3373820" cy="250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73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880" y="1156673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دیدار و عیادت از خادمه اهل‌بیت کربلایی طاهره رحیمی شهواری مسئول هیئت خواهران ریحانه نبی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12" y="2304392"/>
            <a:ext cx="4196255" cy="4196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63" y="2304392"/>
            <a:ext cx="4225160" cy="422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880" y="1156673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برگزاری دوره آموزشی کاهش آسیب های اجتماعی در فرهنگسرای برکه گرد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04" y="2338691"/>
            <a:ext cx="5172519" cy="3878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78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880" y="1156673"/>
            <a:ext cx="7847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مراسم اهدا احکام اعضا هئیت مذهبی مسجدامام حسن عسکری(علیه السلام) </a:t>
            </a:r>
            <a:endParaRPr lang="fa-IR" b="1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محله </a:t>
            </a:r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گاری بالا ایسین محله قلعه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80" y="2312276"/>
            <a:ext cx="3999186" cy="399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87" y="2312276"/>
            <a:ext cx="3986047" cy="398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71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880" y="1156673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همراه با متخصصان برای جامعه ای سالم تر/ گامی در جهت پیشگیری از آسیب‌های های اجتماعی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69" y="2554013"/>
            <a:ext cx="457289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62" y="2554013"/>
            <a:ext cx="457289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20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880" y="1156673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برگزاری مراسم برای حادثه دیدگان اسلکه شهید رجایی در زیر پرچم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91" y="2724733"/>
            <a:ext cx="4861731" cy="323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22" y="2717730"/>
            <a:ext cx="4872240" cy="324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13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880" y="1156673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تابستانی پُرثمر با کلاس‌های آموزشی در فرهنگسراهای بندرعباس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10" y="2764221"/>
            <a:ext cx="4499857" cy="324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01" y="2680135"/>
            <a:ext cx="4380683" cy="328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0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879" y="967487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فرهنگسرای برکه گرد بمناسبت سالروز آزاد سازی خرمشهر اقدام به برگزاری مسابقات نقاشی و پخش انیمیشن کرد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66" y="2538215"/>
            <a:ext cx="4749560" cy="356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t="11495"/>
          <a:stretch/>
        </p:blipFill>
        <p:spPr>
          <a:xfrm>
            <a:off x="5822729" y="2538215"/>
            <a:ext cx="4508938" cy="365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99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879" y="967487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فرهنگسرای برکه گرد بمناسبت سالروز آزاد سازی خرمشهر اقدام به برگزاری مسابقات نقاشی و پخش انیمیشن کرد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66" y="2538215"/>
            <a:ext cx="4749560" cy="356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t="11495"/>
          <a:stretch/>
        </p:blipFill>
        <p:spPr>
          <a:xfrm>
            <a:off x="5822729" y="2538215"/>
            <a:ext cx="4508938" cy="365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32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4775" y="833010"/>
            <a:ext cx="1010044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ارائه خدمات رایگان پزشکی در فرهنگسرای برکه گرد </a:t>
            </a:r>
            <a:endParaRPr lang="fa-IR" b="1" dirty="0" smtClean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بمناسبت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ماه مبارک رمضان و ولادت امام حسن مجتبی (ع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) و عید نوروز</a:t>
            </a:r>
            <a:r>
              <a:rPr lang="en-US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dirty="0">
                <a:solidFill>
                  <a:schemeClr val="bg1"/>
                </a:solidFill>
                <a:cs typeface="B Mitra" panose="00000400000000000000" pitchFamily="2" charset="-78"/>
              </a:rPr>
              <a:t/>
            </a:r>
            <a:br>
              <a:rPr lang="fa-IR" dirty="0">
                <a:solidFill>
                  <a:schemeClr val="bg1"/>
                </a:solidFill>
                <a:cs typeface="B Mitra" panose="00000400000000000000" pitchFamily="2" charset="-78"/>
              </a:rPr>
            </a:br>
            <a:endParaRPr lang="en-US" sz="20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7" y="2797947"/>
            <a:ext cx="3642592" cy="2732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27" y="2797947"/>
            <a:ext cx="3636579" cy="272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04" y="2702492"/>
            <a:ext cx="3763821" cy="282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32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879" y="967487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روایت تصویری کودکان محله نخل ناخدا از سالروز آزادسازی خرمشهر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2" y="2305958"/>
            <a:ext cx="3528060" cy="3753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85" y="2305958"/>
            <a:ext cx="6474372" cy="3782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54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06327" y="1261777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یادمان شهدای خدمت و بزرگداشت سالروز آزادسازی خرمشهر با نوای وحی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68" y="2464776"/>
            <a:ext cx="5004353" cy="3752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750" y="2433247"/>
            <a:ext cx="5077925" cy="3807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354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32755" y="1009528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دیدار با خانواده شهید ادای دین به مقام والای شهید است / دیدار با خانواده </a:t>
            </a:r>
            <a:endParaRPr lang="en-US" sz="2000" b="1" dirty="0" smtClean="0">
              <a:solidFill>
                <a:schemeClr val="bg1"/>
              </a:solidFill>
              <a:cs typeface="B Lotus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شهید </a:t>
            </a: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غلامعباس عفیفه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/>
          <a:stretch/>
        </p:blipFill>
        <p:spPr>
          <a:xfrm>
            <a:off x="5087008" y="2704838"/>
            <a:ext cx="6600497" cy="317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26169"/>
          <a:stretch/>
        </p:blipFill>
        <p:spPr>
          <a:xfrm>
            <a:off x="567553" y="2704838"/>
            <a:ext cx="4529959" cy="319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18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64285" y="1335349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برگزاری دوره آموزشی کاهش آسیب های اجتماعی در فرهنگسرای شهدای دوراهی ایسینی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4" y="2958908"/>
            <a:ext cx="6409340" cy="2960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 r="10441"/>
          <a:stretch/>
        </p:blipFill>
        <p:spPr>
          <a:xfrm>
            <a:off x="6926317" y="2958908"/>
            <a:ext cx="4593021" cy="297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32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69692" y="956977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نشست هم اندیشی معاون فرهنگی اجتماعی سازمان با بانی حسینیه مشهدی سکینه و مدیر فرهنگسرای شهدای دوراهی ایسینی برگزار شد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64" y="2375084"/>
            <a:ext cx="6674216" cy="375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808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64285" y="1335349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کارگاه آموزشی (درمان ناباروری، جوانی جمعیت) در فرهنگسرای گلستان برگزار شد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42" y="2098226"/>
            <a:ext cx="5408741" cy="405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471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7347" y="935956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نمایش ( حیاط خانه ما ) برای کودکان و خانواده </a:t>
            </a: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ها</a:t>
            </a:r>
            <a:r>
              <a:rPr lang="en-US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 </a:t>
            </a: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در محل مسجد پیامبراعظم (ص) واقع در شهرک پیامبراعظم(ص)</a:t>
            </a: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 </a:t>
            </a: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به اجرا درآمد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134" y="2585545"/>
            <a:ext cx="4855777" cy="364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6" y="2585545"/>
            <a:ext cx="4855777" cy="364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7347" y="935956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نمایش ( حیاط خانه ما ) برای کودکان و خانواده </a:t>
            </a: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ها</a:t>
            </a:r>
            <a:r>
              <a:rPr lang="en-US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 </a:t>
            </a: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در محل مسجد پیامبراعظم (ص) واقع در شهرک پیامبراعظم(ص)</a:t>
            </a: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 </a:t>
            </a: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به اجرا درآمد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134" y="2585545"/>
            <a:ext cx="4855777" cy="364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6" y="2585545"/>
            <a:ext cx="4855777" cy="364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61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7347" y="935956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برگزاری جشن فرهنگی عید قربان تا غدیر باحضور عموهای روحانی در فرهنگسرای گلستان و مسجد سیدالشهداء محله کوی ملت کوچه ملت ۷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/>
          <a:stretch/>
        </p:blipFill>
        <p:spPr>
          <a:xfrm>
            <a:off x="5822731" y="2827283"/>
            <a:ext cx="5318235" cy="296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3"/>
          <a:stretch/>
        </p:blipFill>
        <p:spPr>
          <a:xfrm>
            <a:off x="816375" y="2827283"/>
            <a:ext cx="4901253" cy="296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76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7347" y="1335347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برگزاری جشن های فرهنگی عید قربان تا غدیر / فرهنگ و معنویت در سایه همدلی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2"/>
          <a:stretch/>
        </p:blipFill>
        <p:spPr>
          <a:xfrm>
            <a:off x="5234151" y="2684968"/>
            <a:ext cx="6285186" cy="3127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8" y="2684968"/>
            <a:ext cx="4684262" cy="3120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16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702" y="1241980"/>
            <a:ext cx="1010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جشن بزرگ کریم اهل بیت در محل زیر پرچم ‌با حضور هنرمندان مطرح 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استان همراه با جشنواره بهاره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40" y="3077964"/>
            <a:ext cx="3334438" cy="222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b="14531"/>
          <a:stretch/>
        </p:blipFill>
        <p:spPr>
          <a:xfrm>
            <a:off x="4907902" y="3077966"/>
            <a:ext cx="3334438" cy="222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8" r="27726"/>
          <a:stretch/>
        </p:blipFill>
        <p:spPr>
          <a:xfrm>
            <a:off x="251715" y="3096788"/>
            <a:ext cx="3320569" cy="2240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33" y="3096788"/>
            <a:ext cx="3334438" cy="222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4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06327" y="999016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ویژه برنامه فرهنگی عید قربان تا غدیر با شعار مهمونی بزرگ غدیر، باحضور عموهای روحانی در فرهنگسرای نخل ناخدا برگزار شد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16" y="2427890"/>
            <a:ext cx="4855780" cy="364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3" y="2427888"/>
            <a:ext cx="2747142" cy="366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99" y="2427889"/>
            <a:ext cx="2731376" cy="364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6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6838" y="1240754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برگزاری محفل انس </a:t>
            </a: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با قرآن </a:t>
            </a: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و ویژه برنامه فرهنگی در مسجد قدس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3"/>
          <a:stretch/>
        </p:blipFill>
        <p:spPr>
          <a:xfrm>
            <a:off x="321220" y="3012089"/>
            <a:ext cx="3283828" cy="2526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6" y="3012089"/>
            <a:ext cx="3859777" cy="2573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" r="21636"/>
          <a:stretch/>
        </p:blipFill>
        <p:spPr>
          <a:xfrm>
            <a:off x="7577959" y="3005686"/>
            <a:ext cx="4088525" cy="259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31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63696" y="904423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ویژه برنامه فرهنگی عید قربان تا غدیر با شعار مهمونی بزرگ غدیر، باحضور عموهای روحانی در مسجد سلمان فارسی واقع در محله اسلام آباد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3" y="2506716"/>
            <a:ext cx="4183804" cy="313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45" y="2506716"/>
            <a:ext cx="6957847" cy="313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02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63696" y="904423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ویژه برنامه فرهنگی عید قربان تا غدیر با شعار مهمونی بزرگ غدیر، باحضور عموهای روحانی در مسجد سلمان فارسی واقع در محله اسلام آباد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6" y="2437632"/>
            <a:ext cx="5155297" cy="343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90" y="2437632"/>
            <a:ext cx="5176318" cy="345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8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4207" y="1209223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جشن بزرگ فرهنگی مهمونی غدیر و آیین افتتاحیه زمین ورزشی شهید آتش نشان اورنگی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89" y="2356944"/>
            <a:ext cx="4091152" cy="429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68" y="2356945"/>
            <a:ext cx="5766821" cy="259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55" y="4939841"/>
            <a:ext cx="3103180" cy="1745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68" y="4952015"/>
            <a:ext cx="2582187" cy="173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91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53186" y="935954"/>
            <a:ext cx="784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برگزاری ویژه </a:t>
            </a: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برنامه فرهنگی عید قربان تا غدیر با شعار مهمونی بزرگ غدیر، باحضور عموهای روحانی در فرهنگسرای دوراهی ایسینی و مسجد </a:t>
            </a: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سجادیه</a:t>
            </a:r>
            <a:endParaRPr lang="fa-IR" sz="2000" b="1" dirty="0">
              <a:solidFill>
                <a:schemeClr val="bg1"/>
              </a:solidFill>
              <a:cs typeface="B Lotus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18" y="2388476"/>
            <a:ext cx="3941379" cy="394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8" y="2475185"/>
            <a:ext cx="5023945" cy="376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54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2883" y="1335347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ویژه برنامه فرهنگی عید قربان تا غدیر با شعار مهمونی بزرگ غدیر در حسینیه بهشت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7" y="2794875"/>
            <a:ext cx="4946353" cy="329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52" y="2794876"/>
            <a:ext cx="4933293" cy="328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32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2882" y="1072589"/>
            <a:ext cx="784757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یازدهمین همایش آواها و نواهای عزاداری مردم هرمزگان در حسینیه سیدالشهدا </a:t>
            </a:r>
            <a:endParaRPr lang="fa-IR" sz="2000" b="1" dirty="0" smtClean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در </a:t>
            </a: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محله 22 بهمن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9" y="3078479"/>
            <a:ext cx="5707117" cy="2568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26" y="3078480"/>
            <a:ext cx="5328747" cy="2568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23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2882" y="1072589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گرامیداشت روز جهانی منع کار کودک با جشن فرهنگی در بندرعباس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2" y="2596054"/>
            <a:ext cx="4595649" cy="3063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07" y="2596054"/>
            <a:ext cx="4614041" cy="3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2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2882" y="1072589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گرامیداشت روز جهانی منع کار کودک با جشن فرهنگی در بندرعباس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78" y="2600521"/>
            <a:ext cx="5223641" cy="348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1" y="2576916"/>
            <a:ext cx="4737767" cy="352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70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7177" y="1190914"/>
            <a:ext cx="1010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اهتزاز پرچم ایران در کوهستان پارک پنجعلی به مناسبت روز جمهوری اسلامی ایران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7" y="2870144"/>
            <a:ext cx="3811428" cy="254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38" y="2889304"/>
            <a:ext cx="3782688" cy="252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r="11201"/>
          <a:stretch/>
        </p:blipFill>
        <p:spPr>
          <a:xfrm>
            <a:off x="4260029" y="2879724"/>
            <a:ext cx="3736041" cy="254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40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2882" y="1072589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ویژه </a:t>
            </a: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برنامه فرهنگی در فرهنگسرای برکه </a:t>
            </a: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گرد</a:t>
            </a:r>
            <a:endParaRPr lang="fa-IR" sz="20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06" y="2538280"/>
            <a:ext cx="4710063" cy="353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4"/>
          <a:stretch/>
        </p:blipFill>
        <p:spPr>
          <a:xfrm>
            <a:off x="5936916" y="2538281"/>
            <a:ext cx="5035884" cy="3494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21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2881" y="1261775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تشییع با شکوه پیکر شهید حاج سعید آذربادگان در بندرعباس</a:t>
            </a:r>
          </a:p>
        </p:txBody>
      </p:sp>
      <p:pic>
        <p:nvPicPr>
          <p:cNvPr id="2050" name="Picture 2" descr="https://sazemanfv.bandarabbas.ir/uploads/76/2025/Jun/29/1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0" y="2702745"/>
            <a:ext cx="3514705" cy="24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azemanfv.bandarabbas.ir/uploads/76/2025/Jun/29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92" y="2659077"/>
            <a:ext cx="3807077" cy="253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azemanfv.bandarabbas.ir/uploads/76/2025/Jun/29/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57" y="2659077"/>
            <a:ext cx="3807077" cy="253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2882" y="1272279"/>
            <a:ext cx="784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دومین همایش یادمان پیرغلامان مدفون در قطعه 29 آرامستان باغو (قطعه پیرغلامان)</a:t>
            </a:r>
          </a:p>
        </p:txBody>
      </p:sp>
      <p:pic>
        <p:nvPicPr>
          <p:cNvPr id="1026" name="Picture 2" descr="https://sazemanfv.bandarabbas.ir/uploads/76/2025/Jul/01/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327" y="2244492"/>
            <a:ext cx="4056992" cy="40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azemanfv.bandarabbas.ir/uploads/76/2025/Jul/01/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35" y="2276022"/>
            <a:ext cx="4025462" cy="4025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2882" y="1272279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Lotus" panose="00000400000000000000" pitchFamily="2" charset="-78"/>
              </a:rPr>
              <a:t>برگزاری مراسم قرائت زیارت عاشورا در دهه اول </a:t>
            </a:r>
            <a:r>
              <a:rPr lang="fa-IR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محرم در سازمان</a:t>
            </a:r>
            <a:endParaRPr lang="fa-IR" b="1" dirty="0">
              <a:solidFill>
                <a:schemeClr val="bg1"/>
              </a:solidFill>
              <a:cs typeface="B Lotus" panose="00000400000000000000" pitchFamily="2" charset="-78"/>
            </a:endParaRPr>
          </a:p>
        </p:txBody>
      </p:sp>
      <p:pic>
        <p:nvPicPr>
          <p:cNvPr id="3074" name="Picture 2" descr="https://sazemanfv.bandarabbas.ir/uploads/76/2025/Jul/01/7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1" y="2911364"/>
            <a:ext cx="3001857" cy="2458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azemanfv.bandarabbas.ir/uploads/76/2025/Jul/01/1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4692" r="23045"/>
          <a:stretch/>
        </p:blipFill>
        <p:spPr bwMode="auto">
          <a:xfrm>
            <a:off x="8088865" y="2921876"/>
            <a:ext cx="3682722" cy="2469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azemanfv.bandarabbas.ir/uploads/76/2025/Jul/01/4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060"/>
          <a:stretch/>
        </p:blipFill>
        <p:spPr bwMode="auto">
          <a:xfrm>
            <a:off x="3213558" y="2890345"/>
            <a:ext cx="1841919" cy="2479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azemanfv.bandarabbas.ir/uploads/76/2025/Jul/01/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56" y="2879834"/>
            <a:ext cx="3504720" cy="2516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2675" y="914927"/>
            <a:ext cx="7847575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همایش سیاه‌پوشی نوگلان حسینی بدست پیرغلامان در آستانه ماه محرم </a:t>
            </a:r>
            <a:endParaRPr lang="en-US" b="1" dirty="0" smtClean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در محل دفتر نماینده ولی فقیه و با حضور امام جمعه شهرستان بندرعباس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42" y="2325416"/>
            <a:ext cx="4217276" cy="4217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69" y="2312278"/>
            <a:ext cx="4251434" cy="425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2675" y="914927"/>
            <a:ext cx="7847575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شب های محرم در هیئت نوجوانان قاسم ابن الحسن(ع) با همکاری سازمان فرهنگی اجتماعی ورزشی شهرداری بندرعباس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41" y="2660404"/>
            <a:ext cx="5360276" cy="3015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10" y="2668300"/>
            <a:ext cx="4010931" cy="300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2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2675" y="914927"/>
            <a:ext cx="7847575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شب های محرم درمسجد شهرک توحید با همکاری سازمان فرهنگی اجتماعی ورزشی شهرداری بندرعباس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60" y="2456865"/>
            <a:ext cx="4803227" cy="3601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99" y="2477885"/>
            <a:ext cx="4803227" cy="3601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03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2675" y="914927"/>
            <a:ext cx="7847575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شب های محرم در هیئت رزمندگان با همکاری سازمان فرهنگی اجتماعی ورزشی شهرداری بندرعباس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3" y="2991663"/>
            <a:ext cx="4284024" cy="259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9"/>
          <a:stretch/>
        </p:blipFill>
        <p:spPr>
          <a:xfrm>
            <a:off x="7978066" y="2991663"/>
            <a:ext cx="3719949" cy="259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r="11369"/>
          <a:stretch/>
        </p:blipFill>
        <p:spPr>
          <a:xfrm>
            <a:off x="4775539" y="2991663"/>
            <a:ext cx="3174124" cy="259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36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2675" y="914927"/>
            <a:ext cx="7847575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شب های محرم در مسجد امیرالمومنین(ع) با همکاری سازمان فرهنگی اجتماعی ورزشی شهرداری بندرعباس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/>
        </p:blipFill>
        <p:spPr>
          <a:xfrm>
            <a:off x="409903" y="2825969"/>
            <a:ext cx="3436886" cy="214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06" y="2825969"/>
            <a:ext cx="3815255" cy="214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70" y="2825968"/>
            <a:ext cx="3815255" cy="214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6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2675" y="914927"/>
            <a:ext cx="7847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شب های محرم در هیئت شباب الهاشمی با همکاری سازمان فرهنگی اجتماعی ورزشی شهرداری بندرعباس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0"/>
          <a:stretch/>
        </p:blipFill>
        <p:spPr>
          <a:xfrm>
            <a:off x="510555" y="2648606"/>
            <a:ext cx="2737140" cy="308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81" y="2648605"/>
            <a:ext cx="4080313" cy="305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79" y="2648605"/>
            <a:ext cx="4204138" cy="305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8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5421" y="1210448"/>
            <a:ext cx="1010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 پایی ایستگاه صلواتی به مناسبت عید سعید 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فطر توسط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فرهنگسرای گلستان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38" y="2762027"/>
            <a:ext cx="3891442" cy="291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55" y="2762027"/>
            <a:ext cx="3840480" cy="288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/>
          <a:stretch/>
        </p:blipFill>
        <p:spPr>
          <a:xfrm>
            <a:off x="484093" y="2762028"/>
            <a:ext cx="3316269" cy="291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2675" y="914927"/>
            <a:ext cx="7847575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شب های محرم در هیئت مکتب الزهرا با همکاری سازمان فرهنگی اجتماعی ورزشی شهرداری بندرعباس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51" y="2863839"/>
            <a:ext cx="4395010" cy="248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0"/>
          <a:stretch/>
        </p:blipFill>
        <p:spPr>
          <a:xfrm>
            <a:off x="311368" y="2863839"/>
            <a:ext cx="3283169" cy="248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82" y="2863839"/>
            <a:ext cx="3728892" cy="248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09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5802" y="1330563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به مناسبت فرارسیدن تاسوعا و عاشورا در فرهنگسرای گلستان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65" y="2563902"/>
            <a:ext cx="4794146" cy="359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81" y="2563902"/>
            <a:ext cx="4794145" cy="359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5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2675" y="914927"/>
            <a:ext cx="7847575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شب های محرم در مساجد و هیئت های مختلف شهر بندرعباس با همکاری سازمان فرهنگی اجتماعی ورزشی شهرداری بندرعباس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3"/>
          <a:stretch/>
        </p:blipFill>
        <p:spPr>
          <a:xfrm>
            <a:off x="3621726" y="1969885"/>
            <a:ext cx="4584126" cy="439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49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2675" y="914927"/>
            <a:ext cx="7847575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سخنرانی و خواندن دعای زیارت عاشورا توسط رئیس سازمان در مساجد شهر 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بندرعباس</a:t>
            </a:r>
            <a:endParaRPr lang="en-US" b="1" dirty="0" smtClean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در شب های ایام محرم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15" y="2155680"/>
            <a:ext cx="5584249" cy="413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27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5800" y="1081179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کارگاه تخصصی پیشگیری از سقط عمدی جنین در شهرداری بندرعباس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78"/>
          <a:stretch/>
        </p:blipFill>
        <p:spPr>
          <a:xfrm>
            <a:off x="3408219" y="1735516"/>
            <a:ext cx="4880758" cy="467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2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5800" y="1081179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تجمع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بزرگ عزاداران حسینی در کوهستان پارک پنجه علی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"/>
          <a:stretch/>
        </p:blipFill>
        <p:spPr>
          <a:xfrm>
            <a:off x="7778340" y="2749229"/>
            <a:ext cx="3776353" cy="265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1" y="2749228"/>
            <a:ext cx="3586303" cy="270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0"/>
          <a:stretch/>
        </p:blipFill>
        <p:spPr>
          <a:xfrm>
            <a:off x="4004853" y="2749228"/>
            <a:ext cx="3776354" cy="2689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9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90175" y="1271184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ختم هفتمین روز درگذشت حضرت آیت الله نعیم ابادی در مسجد جامع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8" y="2746506"/>
            <a:ext cx="3193999" cy="212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1"/>
          <a:stretch/>
        </p:blipFill>
        <p:spPr>
          <a:xfrm>
            <a:off x="3776818" y="2746506"/>
            <a:ext cx="3906518" cy="2110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1"/>
          <a:stretch/>
        </p:blipFill>
        <p:spPr>
          <a:xfrm>
            <a:off x="7790677" y="2746506"/>
            <a:ext cx="3906518" cy="2110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516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90175" y="1271184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دوره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فرهنگ سازی مدیریت پسماند در فرهنگسرای شهدای دوراهی ایسینی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8"/>
          <a:stretch/>
        </p:blipFill>
        <p:spPr>
          <a:xfrm>
            <a:off x="6260772" y="2870163"/>
            <a:ext cx="5305796" cy="254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2" y="2870163"/>
            <a:ext cx="5732566" cy="257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78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3297" y="938675"/>
            <a:ext cx="7847575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دوره های مختلف اوقات فراغت دانش آموزان و خانواده ها در فرهنگسراهای سطح شهر بندرعباس توسط سازمان فرهنگی اجتماعی ورزشی شهرداری بندرعباس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22551"/>
          <a:stretch/>
        </p:blipFill>
        <p:spPr>
          <a:xfrm>
            <a:off x="2887709" y="1935678"/>
            <a:ext cx="5238750" cy="479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406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0803" y="1116805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آموزش کاشت نهال و مراقبت از فضای سبز شهری در فرهنگسرای شهدای دوراهی ایسینی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41" y="2487896"/>
            <a:ext cx="4892635" cy="3668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63" y="2502200"/>
            <a:ext cx="4854478" cy="3639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2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2868" y="968710"/>
            <a:ext cx="10100442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ویژه برنامه کودکانه ( چی ری وی ری 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)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در سه نقطه از 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شهر </a:t>
            </a:r>
          </a:p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(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باغ وحش مصنوعی ساوانا ، پارک موزیکال شهرک پیامبراعظم (ص) و کوهستان پارک پنجه 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علی)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5" b="4205"/>
          <a:stretch/>
        </p:blipFill>
        <p:spPr>
          <a:xfrm>
            <a:off x="536027" y="2940267"/>
            <a:ext cx="3951890" cy="269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38" y="2940267"/>
            <a:ext cx="3573517" cy="268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76" y="2940267"/>
            <a:ext cx="3573517" cy="268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832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0803" y="1116805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پر کردن اوقات فراغت کودکان و نوجوانان در فرهنگسراهای بندرعباس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7" y="2717745"/>
            <a:ext cx="3790947" cy="251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47" y="2717745"/>
            <a:ext cx="4474523" cy="251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55"/>
          <a:stretch/>
        </p:blipFill>
        <p:spPr>
          <a:xfrm>
            <a:off x="4334493" y="2717745"/>
            <a:ext cx="2786495" cy="251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5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24233" y="926800"/>
            <a:ext cx="7847575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سالروز شهادت حضرت رقیه(س) در مسجد امام رضا(ع) واقع در محله سید کامل با همکاری سازمان فرهنگی اجتماعی ورزشی شهرداری بندرعباس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/>
          <a:stretch/>
        </p:blipFill>
        <p:spPr>
          <a:xfrm>
            <a:off x="8229601" y="2730826"/>
            <a:ext cx="3456723" cy="2636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59" y="2730826"/>
            <a:ext cx="3956779" cy="2636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3" y="2730827"/>
            <a:ext cx="3956778" cy="2636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638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12358" y="1271185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کارگاه تاثیرات ورزش منظم برسلامتی باتاکید بر تغذیه سالم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3" y="2942854"/>
            <a:ext cx="5106389" cy="287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2" y="2922815"/>
            <a:ext cx="5177641" cy="2912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72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93605" y="976530"/>
            <a:ext cx="7847575" cy="130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دوره آموزشی آشنایی با خط ۱۲۳ اورژانس اجتماعی و وظایف آن و محورهای اصلی فعالیت این اورژانس برای بچه ها و خانواده ها در فرهنگسرای برکه گرد </a:t>
            </a:r>
          </a:p>
          <a:p>
            <a:pPr algn="ctr">
              <a:lnSpc>
                <a:spcPct val="150000"/>
              </a:lnSpc>
            </a:pP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0" y="2808515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44" y="2808515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44" y="2808515"/>
            <a:ext cx="362197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10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37989" y="1035906"/>
            <a:ext cx="7847575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برنامه پیشگیری از تنبلی چشم کودکان و غربال بینایی در فرهنگسراها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1" y="2402281"/>
            <a:ext cx="3457122" cy="366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10778"/>
          <a:stretch/>
        </p:blipFill>
        <p:spPr>
          <a:xfrm>
            <a:off x="7398326" y="2402281"/>
            <a:ext cx="4298868" cy="1911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b="11213"/>
          <a:stretch/>
        </p:blipFill>
        <p:spPr>
          <a:xfrm>
            <a:off x="7384018" y="4266710"/>
            <a:ext cx="4358244" cy="189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45" y="2416632"/>
            <a:ext cx="3535381" cy="3651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84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37989" y="1035906"/>
            <a:ext cx="7847575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مراسم پیاده روی روز اربعین با برپایی موکب ها از حدفاصل مقابل سید مظفر تا مسجد جامع</a:t>
            </a:r>
            <a:endParaRPr lang="fa-IR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81" y="2351314"/>
            <a:ext cx="6388925" cy="374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4" y="2239984"/>
            <a:ext cx="3895107" cy="3852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21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37989" y="1035906"/>
            <a:ext cx="784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شروعی پر انرژی در مدارس با اجرای طرح میدان پویا در سال تحصیلی جدید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7" y="2554366"/>
            <a:ext cx="5387934" cy="303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27" y="2554366"/>
            <a:ext cx="5340432" cy="300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023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90488" y="1237786"/>
            <a:ext cx="7847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دیدار با خانواده سرافراز محمود سلیمانی </a:t>
            </a:r>
          </a:p>
          <a:p>
            <a:pPr algn="ctr"/>
            <a:endParaRPr lang="fa-IR" sz="20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3" y="2777033"/>
            <a:ext cx="5905007" cy="2661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21412"/>
          <a:stretch/>
        </p:blipFill>
        <p:spPr>
          <a:xfrm>
            <a:off x="6424550" y="2766951"/>
            <a:ext cx="4880759" cy="267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46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127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جشن </a:t>
            </a: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میلاد حضرت محمدمصطفی(ص) ، امام جعفر صادق(ع) و هفته وحدت در محله ۴۰۰ دستگاه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76" y="2916187"/>
            <a:ext cx="5863194" cy="264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6"/>
          <a:stretch/>
        </p:blipFill>
        <p:spPr>
          <a:xfrm>
            <a:off x="494687" y="2916187"/>
            <a:ext cx="5264845" cy="267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35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127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پر کردن اوقات فراغت کودکان و نوجوانان در فرهنگسراهای شهر بندرعباس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47" y="2306121"/>
            <a:ext cx="2712151" cy="2034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48" y="2275577"/>
            <a:ext cx="2768048" cy="2076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1"/>
          <a:stretch/>
        </p:blipFill>
        <p:spPr>
          <a:xfrm>
            <a:off x="463138" y="2275577"/>
            <a:ext cx="2959677" cy="3430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53" y="2275576"/>
            <a:ext cx="2603418" cy="3430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4" y="4436027"/>
            <a:ext cx="2822373" cy="1270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1"/>
          <a:stretch/>
        </p:blipFill>
        <p:spPr>
          <a:xfrm>
            <a:off x="3486770" y="4412277"/>
            <a:ext cx="2712151" cy="12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2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6762" y="1239754"/>
            <a:ext cx="1010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برنامه شاد با حضور عموهای روحانی در شهرک پیامبراعظم (ص) و باغ وحش مصنوعی ساوانا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3"/>
          <a:stretch/>
        </p:blipFill>
        <p:spPr>
          <a:xfrm>
            <a:off x="3958816" y="3012812"/>
            <a:ext cx="3861994" cy="251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r="6147"/>
          <a:stretch/>
        </p:blipFill>
        <p:spPr>
          <a:xfrm>
            <a:off x="290456" y="2991296"/>
            <a:ext cx="3797451" cy="2559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233" y="3012812"/>
            <a:ext cx="4236515" cy="238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495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1273" y="1225910"/>
            <a:ext cx="94290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600" b="1" dirty="0">
                <a:solidFill>
                  <a:schemeClr val="bg1"/>
                </a:solidFill>
                <a:cs typeface="B Mitra" panose="00000400000000000000" pitchFamily="2" charset="-78"/>
              </a:rPr>
              <a:t>اجرای پایان دوره سه ماهه تابستانی هنرجویان فن بیان همراه با نمایش خلاق در فرهنگسرای شهدای دوراهی ایسینی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2" r="20287" b="6893"/>
          <a:stretch/>
        </p:blipFill>
        <p:spPr>
          <a:xfrm>
            <a:off x="415635" y="2777817"/>
            <a:ext cx="2410692" cy="254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5" y="2808116"/>
            <a:ext cx="4405746" cy="247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8" y="2808116"/>
            <a:ext cx="4405745" cy="247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725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127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جشن هفته وحدت در فرهنگسرای گلستان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42" y="2763981"/>
            <a:ext cx="3776353" cy="2832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2763981"/>
            <a:ext cx="3756561" cy="2817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78" y="2763981"/>
            <a:ext cx="3756561" cy="2817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63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127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کارگاه خوشنویسی ویژه کودک و نوجوان در فرهنگسرای گلستان برگزار شد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82" y="2487919"/>
            <a:ext cx="4735725" cy="3550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32" y="2470069"/>
            <a:ext cx="2694213" cy="359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52" y="2470069"/>
            <a:ext cx="2670710" cy="3560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4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127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کارگاه آموزش نقاشی روی چادر در محل فرهنگسرای گلستان واقع در کوی امیر برگزار شد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2" y="2452254"/>
            <a:ext cx="5573426" cy="349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80" y="2566060"/>
            <a:ext cx="3377540" cy="337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37" y="2452255"/>
            <a:ext cx="2090444" cy="349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09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2525" y="940902"/>
            <a:ext cx="9429007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جشن ولادت امام حسن عسکری علیه السلام و پایان هفته دفاع مقدس به همراه </a:t>
            </a: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سخنرانی</a:t>
            </a:r>
          </a:p>
          <a:p>
            <a:pPr algn="ctr">
              <a:lnSpc>
                <a:spcPct val="150000"/>
              </a:lnSpc>
            </a:pP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و مولودی خوانی در سازمان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"/>
          <a:stretch/>
        </p:blipFill>
        <p:spPr>
          <a:xfrm>
            <a:off x="5392440" y="4067526"/>
            <a:ext cx="3684271" cy="260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42" y="1989438"/>
            <a:ext cx="2691490" cy="201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81" y="2056608"/>
            <a:ext cx="2691489" cy="206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62" y="2027351"/>
            <a:ext cx="2692633" cy="201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92" y="4055651"/>
            <a:ext cx="3536317" cy="265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64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127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کارگاه </a:t>
            </a: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آموزشی با عنوان پیشگیری از وفور پشه آئدس در فرهنگسرای </a:t>
            </a: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گلستان</a:t>
            </a:r>
            <a:endParaRPr lang="fa-IR" sz="20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r="15169" b="8317"/>
          <a:stretch/>
        </p:blipFill>
        <p:spPr>
          <a:xfrm>
            <a:off x="831273" y="2339357"/>
            <a:ext cx="5246364" cy="369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50" y="2339440"/>
            <a:ext cx="4925730" cy="3693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8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برگزاری کارگاه </a:t>
            </a: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آموزشی با عنوان پیشگیری از وفور پشه آئدس در فرهنگسرای شهدای دوراهی </a:t>
            </a: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ایسینی</a:t>
            </a:r>
            <a:endParaRPr lang="fa-IR" sz="20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7" y="2419759"/>
            <a:ext cx="4755359" cy="356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7" y="2419759"/>
            <a:ext cx="4797632" cy="359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49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429007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دیدار با خانواده رزمنده عیسی جلالی به مناسبت هفته دفاع مقدس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50" y="2352303"/>
            <a:ext cx="3959431" cy="395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85" y="2352302"/>
            <a:ext cx="4909457" cy="395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44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بازدید از خانه سالمندان به مناسبت روز جهانی سالمند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7" y="2217036"/>
            <a:ext cx="4556329" cy="212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8" y="4370118"/>
            <a:ext cx="4544454" cy="201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4"/>
          <a:stretch/>
        </p:blipFill>
        <p:spPr>
          <a:xfrm>
            <a:off x="5367647" y="2157663"/>
            <a:ext cx="5832293" cy="234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4"/>
          <a:stretch/>
        </p:blipFill>
        <p:spPr>
          <a:xfrm>
            <a:off x="5367647" y="4381909"/>
            <a:ext cx="5832293" cy="203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6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رونمایی از آهنگ حماسی خورشید پرغرور بمناسبت هفته دفاع مقدس و جنگ ۱۲ روزه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05" y="3892733"/>
            <a:ext cx="5486400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5" y="3963983"/>
            <a:ext cx="5247575" cy="236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34" y="2125543"/>
            <a:ext cx="3515096" cy="1885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24" y="2125544"/>
            <a:ext cx="3302659" cy="182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0" y="2125544"/>
            <a:ext cx="3916218" cy="176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24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8792" y="921717"/>
            <a:ext cx="10100442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تکریم از قاریان پیشکسوت و نوگلان و خادمین 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قرآنی</a:t>
            </a:r>
          </a:p>
          <a:p>
            <a:pPr algn="ctr">
              <a:lnSpc>
                <a:spcPct val="150000"/>
              </a:lnSpc>
            </a:pP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در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مسجد علی ابن ابیطالب(ع) محله سه </a:t>
            </a:r>
            <a:r>
              <a:rPr lang="fa-IR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زیارتان و در </a:t>
            </a:r>
            <a:r>
              <a:rPr lang="fa-IR" b="1" dirty="0">
                <a:solidFill>
                  <a:schemeClr val="bg1"/>
                </a:solidFill>
                <a:cs typeface="B Mitra" panose="00000400000000000000" pitchFamily="2" charset="-78"/>
              </a:rPr>
              <a:t>حسینیه شاهزاده قاسم (ع) محله حسین آباد بندرعباس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5" y="2490951"/>
            <a:ext cx="3597163" cy="359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18" y="2469928"/>
            <a:ext cx="3845472" cy="3649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90" y="2490952"/>
            <a:ext cx="3824452" cy="3649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2923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آغاز ویژه‌برنامه قهرمان شهر با هدف ارتقاء نشاط اجتماعی در بندرعباس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1" y="2847389"/>
            <a:ext cx="5305636" cy="258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2847389"/>
            <a:ext cx="5759533" cy="258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04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دیدار با رزمنده و ایثارگر هشت سال دفاع مقدس از استان هرمزگان *حاج اسحق علی نسب نانکی*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30" y="2197923"/>
            <a:ext cx="3983182" cy="398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7" y="2197923"/>
            <a:ext cx="3995057" cy="3995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27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محفل انس باقرآن به مناسبت هفته دفاع </a:t>
            </a: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مقدس </a:t>
            </a:r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در محل مسجد النبی (ص) شهرک راه آهن</a:t>
            </a:r>
            <a:r>
              <a:rPr lang="fa-IR" sz="20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endParaRPr lang="fa-IR" sz="20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50" y="2386940"/>
            <a:ext cx="4866354" cy="364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40" y="2386940"/>
            <a:ext cx="4838728" cy="362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21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مسابقات قهرمان شهر۳ به مناسبت هفته دفاع مقدس در محله کوی ملت برگزار شد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40" y="2600652"/>
            <a:ext cx="3752602" cy="281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4" y="2649021"/>
            <a:ext cx="3664374" cy="2766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07" y="2649023"/>
            <a:ext cx="3893033" cy="276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39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429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مسابقه نقاشی به مناسبت هفته دفاع مقدس در فرهنگسرای گلستان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85" y="2711201"/>
            <a:ext cx="4614430" cy="307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65" y="2711201"/>
            <a:ext cx="4626305" cy="308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6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666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برگزاری یادواره شهدا بمناسبت هفته دفاع مقدس در محل شهرک شهید باهنر بندرعباس باحضور دانش آموزان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98" y="2756937"/>
            <a:ext cx="4056743" cy="2653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2799973"/>
            <a:ext cx="3521033" cy="2609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08" y="2756937"/>
            <a:ext cx="3579090" cy="2653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564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666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روز جهانی کودک در ساحل غدیر زیر پرچم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5" y="2766715"/>
            <a:ext cx="3714447" cy="2784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2" y="2766715"/>
            <a:ext cx="3571943" cy="267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" y="2826329"/>
            <a:ext cx="4082968" cy="266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3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9403" y="1225910"/>
            <a:ext cx="9666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جشن روز جهانی کودک در فرهنگسرای گلستان برگزار شد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65" y="2743200"/>
            <a:ext cx="3614950" cy="256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72" y="2743200"/>
            <a:ext cx="3575492" cy="256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9" y="2719450"/>
            <a:ext cx="1843088" cy="2588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 b="21566"/>
          <a:stretch/>
        </p:blipFill>
        <p:spPr>
          <a:xfrm>
            <a:off x="346988" y="2677895"/>
            <a:ext cx="2287622" cy="266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764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7528" y="1249660"/>
            <a:ext cx="9666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پخش بروشور جلوگیری از سقط عمدی جنین در فرهنگسراها و محلات شهر بندرعباس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2662865"/>
            <a:ext cx="3821325" cy="2865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73" y="2662866"/>
            <a:ext cx="2148824" cy="2865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04" y="2662865"/>
            <a:ext cx="2571123" cy="284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09" y="2662865"/>
            <a:ext cx="2140280" cy="285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29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7528" y="1249660"/>
            <a:ext cx="9666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chemeClr val="bg1"/>
                </a:solidFill>
                <a:cs typeface="B Mitra" panose="00000400000000000000" pitchFamily="2" charset="-78"/>
              </a:rPr>
              <a:t>ویژه برنامه برای سالمندان به مناسبت روز جهانی سالمند در مرکز اسناد تاریخی شهرداری بندرعباس برگزار شد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5" y="2648198"/>
            <a:ext cx="4118251" cy="309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61" y="2648199"/>
            <a:ext cx="2320142" cy="309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00" y="2648199"/>
            <a:ext cx="2324009" cy="309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745" y="2648199"/>
            <a:ext cx="1740106" cy="309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86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3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5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6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7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8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9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7788</TotalTime>
  <Words>1598</Words>
  <Application>Microsoft Office PowerPoint</Application>
  <PresentationFormat>Widescreen</PresentationFormat>
  <Paragraphs>142</Paragraphs>
  <Slides>101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0" baseType="lpstr">
      <vt:lpstr>Arial</vt:lpstr>
      <vt:lpstr>B Lotus</vt:lpstr>
      <vt:lpstr>B Mitra</vt:lpstr>
      <vt:lpstr>B Nazanin</vt:lpstr>
      <vt:lpstr>Calibri</vt:lpstr>
      <vt:lpstr>Century Gothic</vt:lpstr>
      <vt:lpstr>Sahel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mabna</dc:creator>
  <cp:lastModifiedBy>Abozar Ekhlasi</cp:lastModifiedBy>
  <cp:revision>561</cp:revision>
  <cp:lastPrinted>2025-04-07T04:40:57Z</cp:lastPrinted>
  <dcterms:created xsi:type="dcterms:W3CDTF">2022-12-01T15:45:05Z</dcterms:created>
  <dcterms:modified xsi:type="dcterms:W3CDTF">2025-10-13T07:10:08Z</dcterms:modified>
</cp:coreProperties>
</file>